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1-cover.jpg" descr="1-cov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10-Product_ PoWoC Overview.jpg" descr="10-Product_ PoWoC Overvie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11-Product Features.jpg" descr="11-Product Featur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12-Product Roadmap.jpg" descr="12-Product Roadma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13-Business MODEL_ ECOSYSTEM AS A SERVICE.jpg" descr="13-Business MODEL_ ECOSYSTEM AS A SERVI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14-Team.jpg" descr="14-Tea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15-Product Features.jpg" descr="15-Product Featur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16-Tokenomics (sBABEL).jpg" descr="16-Tokenomics (sBABEL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17-QR code.jpg" descr="17-QR cod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18-Thanks.jpg" descr="18-Thank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2-Inspiration.jpg" descr="2-Inspira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3-Purpose.jpg" descr="3-Purpo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4-Philosophical Problems.jpg" descr="4-Philosophical Problem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5-Problems AND Solutions.jpg" descr="5-Problems AND Solutio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6-Market Size.jpg" descr="6-Market Siz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7-Existing De-Market Size Breakdown.jpg" descr="7-Existing De-Market Size Breakd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8-Competition.jpg" descr="8-Competi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9-Product Components.jpg" descr="9-Product Compon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